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79" r:id="rId2"/>
    <p:sldId id="280" r:id="rId3"/>
    <p:sldId id="277" r:id="rId4"/>
    <p:sldId id="276" r:id="rId5"/>
    <p:sldId id="281" r:id="rId6"/>
    <p:sldId id="286" r:id="rId7"/>
    <p:sldId id="278" r:id="rId8"/>
    <p:sldId id="273" r:id="rId9"/>
    <p:sldId id="282" r:id="rId10"/>
    <p:sldId id="284" r:id="rId11"/>
    <p:sldId id="287" r:id="rId12"/>
    <p:sldId id="283" r:id="rId1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373"/>
    <p:restoredTop sz="94634"/>
  </p:normalViewPr>
  <p:slideViewPr>
    <p:cSldViewPr snapToGrid="0" snapToObjects="1">
      <p:cViewPr varScale="1">
        <p:scale>
          <a:sx n="86" d="100"/>
          <a:sy n="86" d="100"/>
        </p:scale>
        <p:origin x="248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C099D1-6B8E-0441-913C-60066C19B043}" type="datetimeFigureOut">
              <a:rPr kumimoji="1" lang="zh-CN" altLang="en-US" smtClean="0"/>
              <a:t>2017/4/10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A6CD0D-56E0-EB4C-8903-D7A20E94E7D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854339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 smtClean="0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6EF9A-7883-5E47-8D81-20C168962CA6}" type="datetimeFigureOut">
              <a:rPr kumimoji="1" lang="zh-CN" altLang="en-US" smtClean="0"/>
              <a:t>2017/4/10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D1A79-4800-5643-BDC2-E8745BB22AE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119033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6EF9A-7883-5E47-8D81-20C168962CA6}" type="datetimeFigureOut">
              <a:rPr kumimoji="1" lang="zh-CN" altLang="en-US" smtClean="0"/>
              <a:t>2017/4/10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D1A79-4800-5643-BDC2-E8745BB22AE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691849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6EF9A-7883-5E47-8D81-20C168962CA6}" type="datetimeFigureOut">
              <a:rPr kumimoji="1" lang="zh-CN" altLang="en-US" smtClean="0"/>
              <a:t>2017/4/10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D1A79-4800-5643-BDC2-E8745BB22AE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964692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6EF9A-7883-5E47-8D81-20C168962CA6}" type="datetimeFigureOut">
              <a:rPr kumimoji="1" lang="zh-CN" altLang="en-US" smtClean="0"/>
              <a:t>2017/4/10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D1A79-4800-5643-BDC2-E8745BB22AE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55912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6EF9A-7883-5E47-8D81-20C168962CA6}" type="datetimeFigureOut">
              <a:rPr kumimoji="1" lang="zh-CN" altLang="en-US" smtClean="0"/>
              <a:t>2017/4/10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D1A79-4800-5643-BDC2-E8745BB22AE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577638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6EF9A-7883-5E47-8D81-20C168962CA6}" type="datetimeFigureOut">
              <a:rPr kumimoji="1" lang="zh-CN" altLang="en-US" smtClean="0"/>
              <a:t>2017/4/10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D1A79-4800-5643-BDC2-E8745BB22AE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678004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6EF9A-7883-5E47-8D81-20C168962CA6}" type="datetimeFigureOut">
              <a:rPr kumimoji="1" lang="zh-CN" altLang="en-US" smtClean="0"/>
              <a:t>2017/4/10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D1A79-4800-5643-BDC2-E8745BB22AE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810543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6EF9A-7883-5E47-8D81-20C168962CA6}" type="datetimeFigureOut">
              <a:rPr kumimoji="1" lang="zh-CN" altLang="en-US" smtClean="0"/>
              <a:t>2017/4/10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D1A79-4800-5643-BDC2-E8745BB22AE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610150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6EF9A-7883-5E47-8D81-20C168962CA6}" type="datetimeFigureOut">
              <a:rPr kumimoji="1" lang="zh-CN" altLang="en-US" smtClean="0"/>
              <a:t>2017/4/10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D1A79-4800-5643-BDC2-E8745BB22AE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601207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6EF9A-7883-5E47-8D81-20C168962CA6}" type="datetimeFigureOut">
              <a:rPr kumimoji="1" lang="zh-CN" altLang="en-US" smtClean="0"/>
              <a:t>2017/4/10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D1A79-4800-5643-BDC2-E8745BB22AE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160742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6EF9A-7883-5E47-8D81-20C168962CA6}" type="datetimeFigureOut">
              <a:rPr kumimoji="1" lang="zh-CN" altLang="en-US" smtClean="0"/>
              <a:t>2017/4/10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D1A79-4800-5643-BDC2-E8745BB22AE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28720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F6EF9A-7883-5E47-8D81-20C168962CA6}" type="datetimeFigureOut">
              <a:rPr kumimoji="1" lang="zh-CN" altLang="en-US" smtClean="0"/>
              <a:t>2017/4/10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9D1A79-4800-5643-BDC2-E8745BB22AE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602819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.oschina.net/timshaw/programmerdaydayup.git" TargetMode="External"/><Relationship Id="rId3" Type="http://schemas.openxmlformats.org/officeDocument/2006/relationships/image" Target="../media/image2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4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err="1" smtClean="0"/>
              <a:t>Git</a:t>
            </a:r>
            <a:r>
              <a:rPr lang="zh-CN" altLang="en-US" dirty="0" smtClean="0"/>
              <a:t>与</a:t>
            </a:r>
            <a:r>
              <a:rPr lang="en-US" altLang="zh-CN" dirty="0" err="1" smtClean="0"/>
              <a:t>Github</a:t>
            </a:r>
            <a:endParaRPr kumimoji="1"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kumimoji="1" lang="zh-CN" altLang="en-US" dirty="0" smtClean="0"/>
              <a:t>                         刘笑锋   （</a:t>
            </a:r>
            <a:r>
              <a:rPr kumimoji="1" lang="en-US" altLang="zh-CN" dirty="0" smtClean="0"/>
              <a:t>QQ:84539606</a:t>
            </a:r>
            <a:r>
              <a:rPr kumimoji="1" lang="zh-CN" altLang="en-US" dirty="0" smtClean="0"/>
              <a:t>）</a:t>
            </a:r>
            <a:endParaRPr kumimoji="1" lang="zh-CN" altLang="en-US" dirty="0"/>
          </a:p>
        </p:txBody>
      </p:sp>
      <p:sp>
        <p:nvSpPr>
          <p:cNvPr id="5" name="标题 1"/>
          <p:cNvSpPr txBox="1">
            <a:spLocks/>
          </p:cNvSpPr>
          <p:nvPr/>
        </p:nvSpPr>
        <p:spPr>
          <a:xfrm>
            <a:off x="116541" y="158659"/>
            <a:ext cx="5719483" cy="6078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CN" altLang="en-US" sz="3600" b="1" dirty="0" smtClean="0"/>
              <a:t>网络应用开发项目实践</a:t>
            </a:r>
            <a:r>
              <a:rPr kumimoji="1" lang="en-US" altLang="zh-CN" sz="3600" b="1" dirty="0" smtClean="0"/>
              <a:t>(Java)</a:t>
            </a:r>
            <a:endParaRPr kumimoji="1" lang="zh-CN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2122149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en-US" altLang="zh-CN" dirty="0"/>
          </a:p>
          <a:p>
            <a:r>
              <a:rPr kumimoji="1" lang="zh-CN" altLang="en-US" dirty="0"/>
              <a:t>猜一</a:t>
            </a:r>
            <a:r>
              <a:rPr kumimoji="1" lang="zh-CN" altLang="en-US" dirty="0" smtClean="0"/>
              <a:t>猜</a:t>
            </a:r>
            <a:r>
              <a:rPr kumimoji="1" lang="en-US" altLang="zh-CN" dirty="0" smtClean="0"/>
              <a:t>.</a:t>
            </a:r>
            <a:r>
              <a:rPr kumimoji="1" lang="en-US" altLang="zh-CN" dirty="0" err="1" smtClean="0"/>
              <a:t>gitignore</a:t>
            </a:r>
            <a:r>
              <a:rPr kumimoji="1" lang="zh-CN" altLang="en-US" dirty="0" smtClean="0"/>
              <a:t>文件有</a:t>
            </a:r>
            <a:r>
              <a:rPr kumimoji="1" lang="zh-CN" altLang="en-US" dirty="0"/>
              <a:t>什么用途</a:t>
            </a:r>
            <a:r>
              <a:rPr kumimoji="1" lang="zh-CN" altLang="en-US" dirty="0" smtClean="0"/>
              <a:t>？</a:t>
            </a:r>
            <a:endParaRPr kumimoji="1" lang="en-US" altLang="zh-CN" dirty="0" smtClean="0"/>
          </a:p>
          <a:p>
            <a:endParaRPr kumimoji="1" lang="en-US" altLang="zh-CN" dirty="0"/>
          </a:p>
          <a:p>
            <a:r>
              <a:rPr kumimoji="1" lang="zh-CN" altLang="en-US" dirty="0" smtClean="0"/>
              <a:t>查看被隐藏的</a:t>
            </a:r>
            <a:r>
              <a:rPr kumimoji="1" lang="en-US" altLang="zh-CN" dirty="0" smtClean="0"/>
              <a:t>.</a:t>
            </a:r>
            <a:r>
              <a:rPr kumimoji="1" lang="en-US" altLang="zh-CN" dirty="0" err="1" smtClean="0"/>
              <a:t>git</a:t>
            </a:r>
            <a:r>
              <a:rPr kumimoji="1" lang="zh-CN" altLang="en-US" dirty="0" smtClean="0"/>
              <a:t>目录</a:t>
            </a:r>
            <a:r>
              <a:rPr kumimoji="1" lang="en-US" altLang="zh-CN" dirty="0"/>
              <a:t>(</a:t>
            </a:r>
            <a:r>
              <a:rPr kumimoji="1" lang="zh-CN" altLang="en-US" dirty="0" smtClean="0"/>
              <a:t>本地仓库</a:t>
            </a:r>
            <a:r>
              <a:rPr kumimoji="1" lang="en-US" altLang="zh-CN" dirty="0" smtClean="0"/>
              <a:t>)</a:t>
            </a:r>
            <a:endParaRPr kumimoji="1" lang="en-US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970384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以组为单位创建一个</a:t>
            </a:r>
            <a:r>
              <a:rPr kumimoji="1" lang="en-US" altLang="zh-CN" dirty="0" err="1" smtClean="0"/>
              <a:t>helloworld</a:t>
            </a:r>
            <a:r>
              <a:rPr kumimoji="1" lang="zh-CN" altLang="en-US" dirty="0" smtClean="0"/>
              <a:t>项目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名称为</a:t>
            </a:r>
            <a:r>
              <a:rPr kumimoji="1" lang="en-US" altLang="zh-CN" dirty="0" err="1" smtClean="0"/>
              <a:t>helloworld</a:t>
            </a:r>
            <a:r>
              <a:rPr kumimoji="1" lang="en-US" altLang="zh-CN" dirty="0" smtClean="0"/>
              <a:t>-</a:t>
            </a:r>
            <a:r>
              <a:rPr kumimoji="1" lang="zh-CN" altLang="en-US" dirty="0" smtClean="0"/>
              <a:t>组编号</a:t>
            </a:r>
            <a:endParaRPr kumimoji="1" lang="en-US" altLang="zh-CN" dirty="0" smtClean="0"/>
          </a:p>
          <a:p>
            <a:endParaRPr kumimoji="1" lang="en-US" altLang="zh-CN" dirty="0"/>
          </a:p>
          <a:p>
            <a:r>
              <a:rPr kumimoji="1" lang="zh-CN" altLang="en-US" dirty="0" smtClean="0"/>
              <a:t>尝试一个人上传</a:t>
            </a:r>
            <a:r>
              <a:rPr kumimoji="1" lang="en-US" altLang="zh-CN" dirty="0" smtClean="0"/>
              <a:t> </a:t>
            </a:r>
            <a:r>
              <a:rPr kumimoji="1" lang="en-US" altLang="zh-CN" dirty="0" err="1" smtClean="0"/>
              <a:t>git</a:t>
            </a:r>
            <a:r>
              <a:rPr kumimoji="1" lang="en-US" altLang="zh-CN" dirty="0" smtClean="0"/>
              <a:t> push</a:t>
            </a:r>
            <a:r>
              <a:rPr kumimoji="1" lang="zh-CN" altLang="en-US" dirty="0" smtClean="0"/>
              <a:t>而另一个人</a:t>
            </a:r>
            <a:r>
              <a:rPr kumimoji="1" lang="en-US" altLang="zh-CN" dirty="0" smtClean="0"/>
              <a:t>clone</a:t>
            </a:r>
            <a:r>
              <a:rPr kumimoji="1" lang="zh-CN" altLang="en-US" dirty="0" smtClean="0"/>
              <a:t>并用</a:t>
            </a:r>
            <a:r>
              <a:rPr kumimoji="1" lang="en-US" altLang="zh-CN" dirty="0" err="1" smtClean="0"/>
              <a:t>androistudio</a:t>
            </a:r>
            <a:r>
              <a:rPr kumimoji="1" lang="zh-CN" altLang="en-US" dirty="0" smtClean="0"/>
              <a:t>打开</a:t>
            </a:r>
            <a:endParaRPr kumimoji="1" lang="en-US" altLang="zh-CN" dirty="0" smtClean="0"/>
          </a:p>
          <a:p>
            <a:endParaRPr kumimoji="1" lang="en-US" altLang="zh-CN" dirty="0"/>
          </a:p>
          <a:p>
            <a:r>
              <a:rPr kumimoji="1" lang="zh-CN" altLang="en-US" dirty="0" smtClean="0"/>
              <a:t>第二个人修改文件后尝试上传</a:t>
            </a:r>
            <a:r>
              <a:rPr kumimoji="1" lang="en-US" altLang="zh-CN" dirty="0" err="1" smtClean="0"/>
              <a:t>git</a:t>
            </a:r>
            <a:r>
              <a:rPr kumimoji="1" lang="en-US" altLang="zh-CN" dirty="0" smtClean="0"/>
              <a:t> </a:t>
            </a:r>
            <a:r>
              <a:rPr kumimoji="1" lang="en-US" altLang="zh-CN" dirty="0" err="1" smtClean="0"/>
              <a:t>commit,git</a:t>
            </a:r>
            <a:r>
              <a:rPr kumimoji="1" lang="en-US" altLang="zh-CN" dirty="0" smtClean="0"/>
              <a:t> push</a:t>
            </a:r>
            <a:endParaRPr kumimoji="1" lang="en-US" altLang="zh-CN" dirty="0"/>
          </a:p>
          <a:p>
            <a:endParaRPr kumimoji="1" lang="en-US" altLang="zh-CN" dirty="0" smtClean="0"/>
          </a:p>
          <a:p>
            <a:endParaRPr kumimoji="1" lang="en-US" altLang="zh-CN" dirty="0" smtClean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961827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如果我们改了同一个文件怎么办？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如</a:t>
            </a:r>
            <a:r>
              <a:rPr kumimoji="1" lang="en-US" altLang="zh-CN" dirty="0" smtClean="0"/>
              <a:t>Activity1.java</a:t>
            </a:r>
            <a:r>
              <a:rPr kumimoji="1" lang="zh-CN" altLang="en-US" dirty="0" smtClean="0"/>
              <a:t>两人同时修改</a:t>
            </a:r>
            <a:endParaRPr kumimoji="1" lang="en-US" altLang="zh-CN" dirty="0"/>
          </a:p>
          <a:p>
            <a:r>
              <a:rPr kumimoji="1" lang="zh-CN" altLang="en-US" dirty="0" smtClean="0"/>
              <a:t>合并</a:t>
            </a:r>
            <a:r>
              <a:rPr kumimoji="1" lang="en-US" altLang="zh-CN" dirty="0" smtClean="0"/>
              <a:t>(Merge)</a:t>
            </a:r>
          </a:p>
          <a:p>
            <a:endParaRPr kumimoji="1" lang="en-US" altLang="zh-CN" dirty="0"/>
          </a:p>
          <a:p>
            <a:endParaRPr kumimoji="1" lang="en-US" altLang="zh-CN" dirty="0" smtClean="0"/>
          </a:p>
          <a:p>
            <a:endParaRPr kumimoji="1" lang="en-US" altLang="zh-CN" dirty="0" smtClean="0"/>
          </a:p>
          <a:p>
            <a:endParaRPr kumimoji="1" lang="en-US" altLang="zh-CN" dirty="0" smtClean="0"/>
          </a:p>
          <a:p>
            <a:endParaRPr kumimoji="1" lang="en-US" altLang="zh-CN" dirty="0" smtClean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623738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目录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err="1" smtClean="0"/>
              <a:t>Github</a:t>
            </a:r>
            <a:r>
              <a:rPr kumimoji="1" lang="zh-CN" altLang="en-US" dirty="0" smtClean="0"/>
              <a:t>介绍</a:t>
            </a:r>
            <a:endParaRPr kumimoji="1" lang="en-US" altLang="zh-CN" dirty="0" smtClean="0"/>
          </a:p>
          <a:p>
            <a:r>
              <a:rPr kumimoji="1" lang="en-US" altLang="zh-CN" dirty="0"/>
              <a:t>fork</a:t>
            </a:r>
            <a:r>
              <a:rPr kumimoji="1" lang="zh-CN" altLang="en-US" dirty="0"/>
              <a:t>与提交</a:t>
            </a:r>
            <a:r>
              <a:rPr kumimoji="1" lang="en-US" altLang="zh-CN" dirty="0" smtClean="0"/>
              <a:t>pull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request</a:t>
            </a:r>
            <a:r>
              <a:rPr kumimoji="1" lang="zh-CN" altLang="en-US" dirty="0" smtClean="0"/>
              <a:t>我们的</a:t>
            </a:r>
            <a:r>
              <a:rPr kumimoji="1" lang="en-US" altLang="zh-CN" dirty="0" err="1" smtClean="0"/>
              <a:t>wzvtcandroidtrainning</a:t>
            </a:r>
            <a:endParaRPr kumimoji="1" lang="en-US" altLang="zh-CN" dirty="0" smtClean="0"/>
          </a:p>
          <a:p>
            <a:r>
              <a:rPr kumimoji="1" lang="zh-CN" altLang="en-US" dirty="0" smtClean="0"/>
              <a:t>把</a:t>
            </a:r>
            <a:r>
              <a:rPr kumimoji="1" lang="en-US" altLang="zh-CN" dirty="0" smtClean="0"/>
              <a:t>hello world</a:t>
            </a:r>
            <a:r>
              <a:rPr kumimoji="1" lang="zh-CN" altLang="en-US" dirty="0" smtClean="0"/>
              <a:t>提交到</a:t>
            </a:r>
            <a:r>
              <a:rPr kumimoji="1" lang="en-US" altLang="zh-CN" dirty="0" err="1" smtClean="0"/>
              <a:t>github</a:t>
            </a:r>
            <a:r>
              <a:rPr kumimoji="1" lang="zh-CN" altLang="en-US" dirty="0" smtClean="0"/>
              <a:t>的自己的项目</a:t>
            </a:r>
            <a:endParaRPr kumimoji="1" lang="en-US" altLang="zh-CN" dirty="0" smtClean="0"/>
          </a:p>
          <a:p>
            <a:r>
              <a:rPr kumimoji="1" lang="zh-CN" altLang="en-US" dirty="0" smtClean="0"/>
              <a:t>组内共建同一个</a:t>
            </a:r>
            <a:r>
              <a:rPr kumimoji="1" lang="en-US" altLang="zh-CN" dirty="0" err="1" smtClean="0"/>
              <a:t>github</a:t>
            </a:r>
            <a:r>
              <a:rPr kumimoji="1" lang="zh-CN" altLang="en-US" dirty="0" smtClean="0"/>
              <a:t>项目</a:t>
            </a:r>
            <a:endParaRPr kumimoji="1" lang="en-US" altLang="zh-CN" dirty="0" smtClean="0"/>
          </a:p>
          <a:p>
            <a:r>
              <a:rPr kumimoji="1" lang="zh-CN" altLang="en-US" dirty="0" smtClean="0"/>
              <a:t>虚拟桌面体验</a:t>
            </a:r>
          </a:p>
        </p:txBody>
      </p:sp>
    </p:spTree>
    <p:extLst>
      <p:ext uri="{BB962C8B-B14F-4D97-AF65-F5344CB8AC3E}">
        <p14:creationId xmlns:p14="http://schemas.microsoft.com/office/powerpoint/2010/main" val="1562859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203200"/>
            <a:ext cx="10515600" cy="1325563"/>
          </a:xfrm>
        </p:spPr>
        <p:txBody>
          <a:bodyPr/>
          <a:lstStyle/>
          <a:p>
            <a:r>
              <a:rPr kumimoji="1" lang="zh-CN" altLang="en-US" dirty="0" smtClean="0"/>
              <a:t>程序员特有工具</a:t>
            </a:r>
            <a:r>
              <a:rPr kumimoji="1" lang="en-US" altLang="zh-CN" dirty="0" smtClean="0"/>
              <a:t/>
            </a:r>
            <a:br>
              <a:rPr kumimoji="1" lang="en-US" altLang="zh-CN" dirty="0" smtClean="0"/>
            </a:br>
            <a:r>
              <a:rPr kumimoji="1" lang="en-US" altLang="zh-CN" dirty="0" err="1" smtClean="0"/>
              <a:t>Git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70933" y="1859491"/>
            <a:ext cx="10515600" cy="4351338"/>
          </a:xfrm>
        </p:spPr>
        <p:txBody>
          <a:bodyPr/>
          <a:lstStyle/>
          <a:p>
            <a:r>
              <a:rPr kumimoji="1" lang="zh-CN" altLang="en-US" dirty="0" smtClean="0"/>
              <a:t>用来代码版本管理</a:t>
            </a:r>
            <a:endParaRPr kumimoji="1" lang="en-US" altLang="zh-CN" dirty="0" smtClean="0"/>
          </a:p>
          <a:p>
            <a:r>
              <a:rPr kumimoji="1" lang="zh-CN" altLang="en-US" dirty="0" smtClean="0"/>
              <a:t>用来多人协作</a:t>
            </a:r>
            <a:endParaRPr kumimoji="1" lang="en-US" altLang="zh-CN" dirty="0" smtClean="0"/>
          </a:p>
          <a:p>
            <a:endParaRPr kumimoji="1" lang="en-US" altLang="zh-CN" dirty="0"/>
          </a:p>
          <a:p>
            <a:r>
              <a:rPr kumimoji="1" lang="zh-CN" altLang="en-US" dirty="0"/>
              <a:t>一般外行人用不</a:t>
            </a:r>
            <a:r>
              <a:rPr kumimoji="1" lang="zh-CN" altLang="en-US" dirty="0" smtClean="0"/>
              <a:t>起来</a:t>
            </a:r>
            <a:endParaRPr kumimoji="1" lang="en-US" altLang="zh-CN" dirty="0" smtClean="0"/>
          </a:p>
          <a:p>
            <a:r>
              <a:rPr kumimoji="1" lang="zh-CN" altLang="en-US" dirty="0" smtClean="0"/>
              <a:t>直接懵</a:t>
            </a:r>
            <a:r>
              <a:rPr kumimoji="1" lang="en-US" altLang="zh-CN" dirty="0" smtClean="0"/>
              <a:t>le</a:t>
            </a:r>
            <a:r>
              <a:rPr kumimoji="1" lang="zh-CN" altLang="en-US" dirty="0" smtClean="0"/>
              <a:t>～</a:t>
            </a:r>
            <a:endParaRPr kumimoji="1"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2846" y="203200"/>
            <a:ext cx="7830748" cy="665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6079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 smtClean="0"/>
              <a:t>Git</a:t>
            </a:r>
            <a:r>
              <a:rPr kumimoji="1" lang="zh-CN" altLang="en-US" dirty="0" smtClean="0"/>
              <a:t>安装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199" y="1825625"/>
            <a:ext cx="11667565" cy="4351338"/>
          </a:xfrm>
        </p:spPr>
        <p:txBody>
          <a:bodyPr>
            <a:normAutofit lnSpcReduction="10000"/>
          </a:bodyPr>
          <a:lstStyle/>
          <a:p>
            <a:r>
              <a:rPr kumimoji="1" lang="en-US" altLang="zh-CN" dirty="0" err="1" smtClean="0"/>
              <a:t>Git</a:t>
            </a:r>
            <a:r>
              <a:rPr kumimoji="1" lang="en-US" altLang="zh-CN" dirty="0" smtClean="0"/>
              <a:t>-bash</a:t>
            </a:r>
            <a:r>
              <a:rPr kumimoji="1" lang="zh-CN" altLang="en-US" dirty="0" smtClean="0"/>
              <a:t>安装</a:t>
            </a:r>
            <a:endParaRPr kumimoji="1" lang="en-US" altLang="zh-CN" dirty="0" smtClean="0"/>
          </a:p>
          <a:p>
            <a:pPr lvl="1"/>
            <a:endParaRPr kumimoji="1" lang="en-US" altLang="zh-CN" dirty="0" smtClean="0"/>
          </a:p>
          <a:p>
            <a:r>
              <a:rPr kumimoji="1" lang="zh-CN" altLang="en-US" dirty="0" smtClean="0"/>
              <a:t>运行</a:t>
            </a:r>
            <a:r>
              <a:rPr kumimoji="1" lang="en-US" altLang="zh-CN" dirty="0" err="1" smtClean="0"/>
              <a:t>git</a:t>
            </a:r>
            <a:r>
              <a:rPr kumimoji="1" lang="zh-CN" altLang="en-US" dirty="0" smtClean="0"/>
              <a:t>命令</a:t>
            </a:r>
            <a:endParaRPr kumimoji="1" lang="en-US" altLang="zh-CN" dirty="0" smtClean="0"/>
          </a:p>
          <a:p>
            <a:pPr lvl="1"/>
            <a:r>
              <a:rPr kumimoji="1" lang="en-US" altLang="zh-CN" dirty="0" err="1" smtClean="0"/>
              <a:t>git</a:t>
            </a:r>
            <a:endParaRPr kumimoji="1" lang="en-US" altLang="zh-CN" dirty="0" smtClean="0"/>
          </a:p>
          <a:p>
            <a:pPr lvl="1"/>
            <a:r>
              <a:rPr kumimoji="1" lang="en-US" altLang="zh-CN" dirty="0" err="1" smtClean="0"/>
              <a:t>Git</a:t>
            </a:r>
            <a:r>
              <a:rPr kumimoji="1" lang="en-US" altLang="zh-CN" dirty="0" smtClean="0"/>
              <a:t> --version </a:t>
            </a:r>
          </a:p>
          <a:p>
            <a:r>
              <a:rPr kumimoji="1" lang="zh-CN" altLang="en-US" dirty="0" smtClean="0"/>
              <a:t>获取课件</a:t>
            </a:r>
            <a:endParaRPr kumimoji="1" lang="en-US" altLang="zh-CN" dirty="0"/>
          </a:p>
          <a:p>
            <a:pPr lvl="1"/>
            <a:r>
              <a:rPr kumimoji="1" lang="en-US" altLang="zh-CN" dirty="0" err="1" smtClean="0"/>
              <a:t>git</a:t>
            </a:r>
            <a:r>
              <a:rPr kumimoji="1" lang="en-US" altLang="zh-CN" dirty="0"/>
              <a:t> clone </a:t>
            </a:r>
            <a:r>
              <a:rPr kumimoji="1" lang="en-US" altLang="zh-CN" dirty="0">
                <a:hlinkClick r:id="rId2"/>
              </a:rPr>
              <a:t>https://</a:t>
            </a:r>
            <a:r>
              <a:rPr kumimoji="1" lang="en-US" altLang="zh-CN" dirty="0" smtClean="0">
                <a:hlinkClick r:id="rId2"/>
              </a:rPr>
              <a:t>git.oschina.net/timshaw/androidtrainning.git</a:t>
            </a:r>
            <a:endParaRPr kumimoji="1" lang="en-US" altLang="zh-CN" dirty="0" smtClean="0"/>
          </a:p>
          <a:p>
            <a:r>
              <a:rPr kumimoji="1" lang="zh-CN" altLang="en-US" dirty="0" smtClean="0"/>
              <a:t>查看文件</a:t>
            </a:r>
            <a:endParaRPr kumimoji="1" lang="en-US" altLang="zh-CN" dirty="0" smtClean="0"/>
          </a:p>
          <a:p>
            <a:pPr lvl="1"/>
            <a:r>
              <a:rPr kumimoji="1" lang="en-US" altLang="zh-CN" dirty="0" smtClean="0"/>
              <a:t>cd  </a:t>
            </a:r>
            <a:r>
              <a:rPr kumimoji="1" lang="en-US" altLang="zh-CN" dirty="0">
                <a:hlinkClick r:id="rId2"/>
              </a:rPr>
              <a:t>androidtrainning</a:t>
            </a:r>
            <a:endParaRPr kumimoji="1" lang="en-US" altLang="zh-CN" dirty="0" smtClean="0"/>
          </a:p>
          <a:p>
            <a:pPr lvl="1"/>
            <a:r>
              <a:rPr kumimoji="1" lang="en-US" altLang="zh-CN" dirty="0" smtClean="0"/>
              <a:t>Dir</a:t>
            </a:r>
          </a:p>
          <a:p>
            <a:pPr lvl="1"/>
            <a:r>
              <a:rPr kumimoji="1" lang="zh-CN" altLang="en-US" dirty="0" smtClean="0"/>
              <a:t>直接打开文件夹查看</a:t>
            </a:r>
            <a:endParaRPr kumimoji="1" lang="en-US" altLang="zh-CN" dirty="0" smtClean="0"/>
          </a:p>
          <a:p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3012" y="365125"/>
            <a:ext cx="7478988" cy="3433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0651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上次内容回顾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Android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studio 2.2 </a:t>
            </a:r>
            <a:r>
              <a:rPr kumimoji="1" lang="zh-CN" altLang="en-US" dirty="0" smtClean="0"/>
              <a:t>与</a:t>
            </a:r>
            <a:r>
              <a:rPr kumimoji="1" lang="en-US" altLang="zh-CN" dirty="0" smtClean="0"/>
              <a:t>Hello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world</a:t>
            </a:r>
          </a:p>
          <a:p>
            <a:r>
              <a:rPr kumimoji="1" lang="en-US" altLang="zh-CN" dirty="0" err="1" smtClean="0"/>
              <a:t>Git</a:t>
            </a:r>
            <a:r>
              <a:rPr kumimoji="1" lang="zh-CN" altLang="en-US" dirty="0" smtClean="0"/>
              <a:t>用途与运作方式</a:t>
            </a:r>
            <a:endParaRPr kumimoji="1" lang="en-US" altLang="zh-CN" dirty="0" smtClean="0"/>
          </a:p>
          <a:p>
            <a:r>
              <a:rPr kumimoji="1" lang="en-US" altLang="zh-CN" dirty="0" err="1" smtClean="0"/>
              <a:t>Git</a:t>
            </a:r>
            <a:r>
              <a:rPr kumimoji="1" lang="zh-CN" altLang="en-US" dirty="0" smtClean="0"/>
              <a:t>安装</a:t>
            </a:r>
            <a:endParaRPr kumimoji="1" lang="en-US" altLang="zh-CN" dirty="0" smtClean="0"/>
          </a:p>
          <a:p>
            <a:r>
              <a:rPr kumimoji="1" lang="en-US" altLang="zh-CN" dirty="0" err="1" smtClean="0"/>
              <a:t>Git</a:t>
            </a:r>
            <a:r>
              <a:rPr kumimoji="1" lang="zh-CN" altLang="en-US" dirty="0" smtClean="0"/>
              <a:t>命令行与图形界面</a:t>
            </a:r>
            <a:endParaRPr kumimoji="1" lang="en-US" altLang="zh-CN" dirty="0" smtClean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99550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 smtClean="0"/>
              <a:t>Git</a:t>
            </a:r>
            <a:r>
              <a:rPr kumimoji="1" lang="zh-CN" altLang="en-US" dirty="0" smtClean="0"/>
              <a:t>服务器</a:t>
            </a:r>
            <a:r>
              <a:rPr kumimoji="1" lang="zh-CN" altLang="en-US" dirty="0" smtClean="0"/>
              <a:t>与</a:t>
            </a:r>
            <a:r>
              <a:rPr kumimoji="1" lang="en-US" altLang="zh-CN" dirty="0" err="1" smtClean="0"/>
              <a:t>Github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err="1" smtClean="0"/>
              <a:t>Git</a:t>
            </a:r>
            <a:r>
              <a:rPr kumimoji="1" lang="zh-CN" altLang="en-US" dirty="0" smtClean="0"/>
              <a:t>服务器可以自己搭建</a:t>
            </a:r>
            <a:endParaRPr kumimoji="1" lang="en-US" altLang="zh-CN" dirty="0"/>
          </a:p>
          <a:p>
            <a:r>
              <a:rPr kumimoji="1" lang="zh-CN" altLang="en-US" dirty="0" smtClean="0"/>
              <a:t>也可以利用已有服务器如码云</a:t>
            </a:r>
            <a:r>
              <a:rPr kumimoji="1" lang="en-US" altLang="zh-CN" dirty="0" smtClean="0"/>
              <a:t>(</a:t>
            </a:r>
            <a:r>
              <a:rPr kumimoji="1" lang="en-US" altLang="zh-CN" dirty="0" err="1" smtClean="0"/>
              <a:t>github.com</a:t>
            </a:r>
            <a:r>
              <a:rPr kumimoji="1" lang="en-US" altLang="zh-CN" dirty="0" smtClean="0"/>
              <a:t>)</a:t>
            </a:r>
            <a:endParaRPr kumimoji="1" lang="en-US" altLang="zh-CN" dirty="0" smtClean="0"/>
          </a:p>
          <a:p>
            <a:r>
              <a:rPr kumimoji="1" lang="zh-CN" altLang="en-US" dirty="0" smtClean="0"/>
              <a:t>注册账号并熟悉码云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310" y="3649736"/>
            <a:ext cx="8183861" cy="3208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0013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152295"/>
            <a:ext cx="10515600" cy="1325563"/>
          </a:xfrm>
        </p:spPr>
        <p:txBody>
          <a:bodyPr/>
          <a:lstStyle/>
          <a:p>
            <a:r>
              <a:rPr kumimoji="1" lang="en-US" altLang="zh-CN" dirty="0" smtClean="0"/>
              <a:t>Fork</a:t>
            </a:r>
            <a:r>
              <a:rPr kumimoji="1" lang="zh-CN" altLang="en-US" dirty="0" smtClean="0"/>
              <a:t>本项目与提交</a:t>
            </a:r>
            <a:r>
              <a:rPr kumimoji="1" lang="en-US" altLang="zh-CN" dirty="0" smtClean="0"/>
              <a:t>Pull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Request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477858"/>
            <a:ext cx="10515600" cy="4351338"/>
          </a:xfrm>
        </p:spPr>
        <p:txBody>
          <a:bodyPr/>
          <a:lstStyle/>
          <a:p>
            <a:r>
              <a:rPr kumimoji="1" lang="en-US" altLang="zh-CN" dirty="0" smtClean="0"/>
              <a:t>Fork</a:t>
            </a:r>
            <a:r>
              <a:rPr kumimoji="1" lang="zh-CN" altLang="en-US" dirty="0" smtClean="0"/>
              <a:t>本项目</a:t>
            </a:r>
            <a:endParaRPr kumimoji="1" lang="en-US" altLang="zh-CN" dirty="0"/>
          </a:p>
          <a:p>
            <a:r>
              <a:rPr kumimoji="1" lang="zh-CN" altLang="en-US" dirty="0" smtClean="0"/>
              <a:t>在</a:t>
            </a:r>
            <a:r>
              <a:rPr kumimoji="1" lang="en-US" altLang="zh-CN" dirty="0" err="1" smtClean="0"/>
              <a:t>readMe</a:t>
            </a:r>
            <a:r>
              <a:rPr kumimoji="1" lang="zh-CN" altLang="en-US" dirty="0" smtClean="0"/>
              <a:t>中各组添加组编号、组员</a:t>
            </a:r>
            <a:r>
              <a:rPr kumimoji="1" lang="zh-CN" altLang="en-US" dirty="0" smtClean="0"/>
              <a:t>姓名</a:t>
            </a:r>
            <a:r>
              <a:rPr kumimoji="1" lang="en-US" altLang="zh-CN" dirty="0" smtClean="0"/>
              <a:t>(</a:t>
            </a:r>
            <a:r>
              <a:rPr kumimoji="1" lang="zh-CN" altLang="en-US" dirty="0" smtClean="0"/>
              <a:t>使用写字板</a:t>
            </a:r>
            <a:r>
              <a:rPr kumimoji="1" lang="en-US" altLang="zh-CN" dirty="0" smtClean="0"/>
              <a:t>)</a:t>
            </a:r>
            <a:r>
              <a:rPr kumimoji="1" lang="en-US" altLang="zh-CN" dirty="0" smtClean="0"/>
              <a:t>,</a:t>
            </a:r>
            <a:r>
              <a:rPr kumimoji="1" lang="zh-CN" altLang="en-US" dirty="0" smtClean="0"/>
              <a:t>如</a:t>
            </a:r>
            <a:r>
              <a:rPr kumimoji="1" lang="en-US" altLang="zh-CN" dirty="0" smtClean="0"/>
              <a:t>:</a:t>
            </a:r>
          </a:p>
          <a:p>
            <a:pPr lvl="1"/>
            <a:r>
              <a:rPr kumimoji="1" lang="en-US" altLang="zh-CN" dirty="0" smtClean="0"/>
              <a:t>A-</a:t>
            </a:r>
            <a:r>
              <a:rPr kumimoji="1" lang="zh-CN" altLang="en-US" dirty="0" smtClean="0"/>
              <a:t>姓名</a:t>
            </a:r>
            <a:r>
              <a:rPr kumimoji="1" lang="en-US" altLang="zh-CN" dirty="0" smtClean="0"/>
              <a:t>1-</a:t>
            </a:r>
            <a:r>
              <a:rPr kumimoji="1" lang="zh-CN" altLang="en-US" dirty="0" smtClean="0"/>
              <a:t>姓名</a:t>
            </a:r>
            <a:r>
              <a:rPr kumimoji="1" lang="en-US" altLang="zh-CN" dirty="0" smtClean="0"/>
              <a:t>2</a:t>
            </a:r>
          </a:p>
          <a:p>
            <a:r>
              <a:rPr kumimoji="1" lang="zh-CN" altLang="en-US" dirty="0" smtClean="0"/>
              <a:t>提交</a:t>
            </a:r>
            <a:r>
              <a:rPr kumimoji="1" lang="en-US" altLang="zh-CN" dirty="0" smtClean="0"/>
              <a:t>Pull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Request</a:t>
            </a:r>
            <a:endParaRPr kumimoji="1" lang="en-US" altLang="zh-CN" dirty="0"/>
          </a:p>
          <a:p>
            <a:r>
              <a:rPr kumimoji="1" lang="zh-CN" altLang="en-US" dirty="0" smtClean="0"/>
              <a:t>看我合并：）</a:t>
            </a:r>
            <a:endParaRPr kumimoji="1" lang="en-US" altLang="zh-CN" dirty="0" smtClean="0"/>
          </a:p>
          <a:p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46723"/>
            <a:ext cx="12192000" cy="3011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6803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kumimoji="1" lang="en-US" altLang="zh-CN" dirty="0" err="1" smtClean="0"/>
              <a:t>Git</a:t>
            </a:r>
            <a:r>
              <a:rPr kumimoji="1" lang="zh-CN" altLang="en-US" dirty="0" smtClean="0"/>
              <a:t>图形客户端</a:t>
            </a:r>
            <a:r>
              <a:rPr kumimoji="1" lang="en-US" altLang="zh-CN" dirty="0" smtClean="0"/>
              <a:t>Android studio</a:t>
            </a:r>
            <a:endParaRPr kumimoji="1" lang="en-US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3676179"/>
            <a:ext cx="10515600" cy="2500784"/>
          </a:xfrm>
        </p:spPr>
        <p:txBody>
          <a:bodyPr/>
          <a:lstStyle/>
          <a:p>
            <a:endParaRPr kumimoji="1" lang="en-US" altLang="zh-CN" dirty="0"/>
          </a:p>
          <a:p>
            <a:endParaRPr kumimoji="1"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76179"/>
            <a:ext cx="9499600" cy="326576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325563"/>
            <a:ext cx="4013200" cy="208427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4498" y="1325563"/>
            <a:ext cx="7097502" cy="2084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1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在</a:t>
            </a:r>
            <a:r>
              <a:rPr kumimoji="1" lang="en-US" altLang="zh-CN" dirty="0" err="1" smtClean="0"/>
              <a:t>github</a:t>
            </a:r>
            <a:r>
              <a:rPr kumimoji="1" lang="zh-CN" altLang="en-US" dirty="0" smtClean="0"/>
              <a:t>上</a:t>
            </a:r>
            <a:r>
              <a:rPr kumimoji="1" lang="zh-CN" altLang="en-US" dirty="0" smtClean="0"/>
              <a:t>创建一个</a:t>
            </a:r>
            <a:r>
              <a:rPr kumimoji="1" lang="en-US" altLang="zh-CN" dirty="0" smtClean="0"/>
              <a:t>hello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world</a:t>
            </a:r>
            <a:r>
              <a:rPr kumimoji="1" lang="zh-CN" altLang="en-US" dirty="0" smtClean="0"/>
              <a:t>项目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以个人为单位，名称为“</a:t>
            </a:r>
            <a:r>
              <a:rPr kumimoji="1" lang="en-US" altLang="zh-CN" dirty="0" err="1" smtClean="0"/>
              <a:t>helloworld</a:t>
            </a:r>
            <a:r>
              <a:rPr kumimoji="1" lang="zh-CN" altLang="en-US" dirty="0" smtClean="0"/>
              <a:t>你的学号”</a:t>
            </a:r>
            <a:endParaRPr kumimoji="1" lang="en-US" altLang="zh-CN" dirty="0" smtClean="0"/>
          </a:p>
          <a:p>
            <a:r>
              <a:rPr kumimoji="1" lang="zh-CN" altLang="en-US" dirty="0" smtClean="0"/>
              <a:t>如何</a:t>
            </a:r>
            <a:r>
              <a:rPr kumimoji="1" lang="zh-CN" altLang="en-US" dirty="0" smtClean="0"/>
              <a:t>克隆</a:t>
            </a:r>
            <a:endParaRPr kumimoji="1" lang="en-US" altLang="zh-CN" dirty="0" smtClean="0"/>
          </a:p>
          <a:p>
            <a:r>
              <a:rPr kumimoji="1" lang="zh-CN" altLang="en-US" dirty="0" smtClean="0"/>
              <a:t>如何上传代码？</a:t>
            </a:r>
            <a:endParaRPr kumimoji="1" lang="en-US" altLang="zh-CN" dirty="0" smtClean="0"/>
          </a:p>
          <a:p>
            <a:endParaRPr kumimoji="1" lang="en-US" altLang="zh-CN" dirty="0"/>
          </a:p>
          <a:p>
            <a:endParaRPr kumimoji="1" lang="en-US" altLang="zh-CN" dirty="0" smtClean="0"/>
          </a:p>
          <a:p>
            <a:endParaRPr kumimoji="1" lang="en-US" altLang="zh-CN" dirty="0"/>
          </a:p>
          <a:p>
            <a:endParaRPr kumimoji="1" lang="en-US" altLang="zh-CN" dirty="0" smtClean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418586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2382</TotalTime>
  <Words>296</Words>
  <Application>Microsoft Macintosh PowerPoint</Application>
  <PresentationFormat>宽屏</PresentationFormat>
  <Paragraphs>68</Paragraphs>
  <Slides>12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16" baseType="lpstr">
      <vt:lpstr>DengXian</vt:lpstr>
      <vt:lpstr>DengXian Light</vt:lpstr>
      <vt:lpstr>Arial</vt:lpstr>
      <vt:lpstr>Office 主题</vt:lpstr>
      <vt:lpstr>Git与Github</vt:lpstr>
      <vt:lpstr>目录</vt:lpstr>
      <vt:lpstr>程序员特有工具 Git</vt:lpstr>
      <vt:lpstr>Git安装</vt:lpstr>
      <vt:lpstr>上次内容回顾</vt:lpstr>
      <vt:lpstr>Git服务器与Github</vt:lpstr>
      <vt:lpstr>Fork本项目与提交Pull Request</vt:lpstr>
      <vt:lpstr>Git图形客户端Android studio</vt:lpstr>
      <vt:lpstr>在github上创建一个hello world项目</vt:lpstr>
      <vt:lpstr>PowerPoint 演示文稿</vt:lpstr>
      <vt:lpstr>以组为单位创建一个helloworld项目</vt:lpstr>
      <vt:lpstr>如果我们改了同一个文件怎么办？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混合式移动应用开发之</dc:title>
  <dc:creator>administrator</dc:creator>
  <cp:lastModifiedBy>liu tim</cp:lastModifiedBy>
  <cp:revision>46</cp:revision>
  <dcterms:created xsi:type="dcterms:W3CDTF">2016-02-25T23:28:12Z</dcterms:created>
  <dcterms:modified xsi:type="dcterms:W3CDTF">2017-04-10T01:26:12Z</dcterms:modified>
</cp:coreProperties>
</file>